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7345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A38"/>
    <a:srgbClr val="FE992D"/>
    <a:srgbClr val="765551"/>
    <a:srgbClr val="FEF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2" d="100"/>
          <a:sy n="82" d="100"/>
        </p:scale>
        <p:origin x="-72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836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423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62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37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18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6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61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963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223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27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12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3510-219F-4A94-A2CD-E7B104B9AD11}" type="datetimeFigureOut">
              <a:rPr lang="sl-SI" smtClean="0"/>
              <a:t>3.6.2016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CE48-F27E-4781-9388-C39CB9B7266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26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7605" cy="68682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627"/>
          <a:stretch/>
        </p:blipFill>
        <p:spPr>
          <a:xfrm rot="10800000">
            <a:off x="9157605" y="-4"/>
            <a:ext cx="3034395" cy="686820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2573" y="356494"/>
            <a:ext cx="5854465" cy="1151068"/>
          </a:xfrm>
        </p:spPr>
        <p:txBody>
          <a:bodyPr>
            <a:noAutofit/>
          </a:bodyPr>
          <a:lstStyle/>
          <a:p>
            <a:r>
              <a:rPr lang="sl-SI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Taborjenje RSN</a:t>
            </a:r>
            <a:endParaRPr lang="sl-SI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9414" y="1980316"/>
            <a:ext cx="3034395" cy="959502"/>
          </a:xfrm>
        </p:spPr>
        <p:txBody>
          <a:bodyPr>
            <a:noAutofit/>
          </a:bodyPr>
          <a:lstStyle/>
          <a:p>
            <a:pPr algn="l"/>
            <a:r>
              <a:rPr lang="sl-SI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11. </a:t>
            </a:r>
            <a:r>
              <a:rPr lang="sl-SI" b="1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do </a:t>
            </a:r>
            <a:r>
              <a:rPr lang="sl-SI" b="1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16. </a:t>
            </a:r>
            <a:r>
              <a:rPr lang="sl-SI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7. </a:t>
            </a:r>
            <a:r>
              <a:rPr lang="sl-SI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2016</a:t>
            </a:r>
            <a:endParaRPr lang="sl-SI" b="1" dirty="0" smtClean="0">
              <a:ln w="952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algn="l"/>
            <a:r>
              <a:rPr lang="sl-SI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Laze pri Kokarjah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10353" r="31137" b="1804"/>
          <a:stretch/>
        </p:blipFill>
        <p:spPr>
          <a:xfrm rot="21403168">
            <a:off x="9562188" y="2284700"/>
            <a:ext cx="2114325" cy="3165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927">
            <a:off x="6525775" y="216776"/>
            <a:ext cx="3442097" cy="2581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12864" r="14375" b="6823"/>
          <a:stretch/>
        </p:blipFill>
        <p:spPr>
          <a:xfrm rot="637810">
            <a:off x="7649430" y="2491339"/>
            <a:ext cx="1816025" cy="3184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1018" r="1396" b="1077"/>
          <a:stretch/>
        </p:blipFill>
        <p:spPr>
          <a:xfrm>
            <a:off x="9670798" y="42998"/>
            <a:ext cx="2446324" cy="250836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PoljeZBesedilom 13"/>
          <p:cNvSpPr txBox="1"/>
          <p:nvPr/>
        </p:nvSpPr>
        <p:spPr>
          <a:xfrm>
            <a:off x="229414" y="5904253"/>
            <a:ext cx="852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C000"/>
                </a:solidFill>
              </a:rPr>
              <a:t>Prijavnico</a:t>
            </a:r>
            <a:r>
              <a:rPr lang="sl-SI" dirty="0" smtClean="0">
                <a:solidFill>
                  <a:srgbClr val="FFC000"/>
                </a:solidFill>
              </a:rPr>
              <a:t> lahko dobite/oddate pri  ZVONKI </a:t>
            </a:r>
            <a:r>
              <a:rPr lang="sl-SI" dirty="0" smtClean="0">
                <a:solidFill>
                  <a:srgbClr val="FFC000"/>
                </a:solidFill>
              </a:rPr>
              <a:t>ZAKRAJŠEK</a:t>
            </a:r>
            <a:r>
              <a:rPr lang="sl-SI" dirty="0">
                <a:solidFill>
                  <a:srgbClr val="FFC000"/>
                </a:solidFill>
              </a:rPr>
              <a:t> </a:t>
            </a:r>
            <a:r>
              <a:rPr lang="sl-SI" dirty="0" smtClean="0">
                <a:solidFill>
                  <a:srgbClr val="FFC000"/>
                </a:solidFill>
              </a:rPr>
              <a:t>ali na spodnji </a:t>
            </a:r>
            <a:r>
              <a:rPr lang="sl-SI" dirty="0" err="1" smtClean="0">
                <a:solidFill>
                  <a:srgbClr val="FFC000"/>
                </a:solidFill>
              </a:rPr>
              <a:t>mail</a:t>
            </a:r>
            <a:r>
              <a:rPr lang="sl-SI" dirty="0" smtClean="0">
                <a:solidFill>
                  <a:srgbClr val="FFC000"/>
                </a:solidFill>
              </a:rPr>
              <a:t>-u.</a:t>
            </a:r>
            <a:r>
              <a:rPr lang="sl-SI" dirty="0" smtClean="0">
                <a:solidFill>
                  <a:srgbClr val="FFC000"/>
                </a:solidFill>
              </a:rPr>
              <a:t> </a:t>
            </a:r>
          </a:p>
          <a:p>
            <a:r>
              <a:rPr lang="sl-SI" dirty="0" smtClean="0">
                <a:solidFill>
                  <a:srgbClr val="FFC000"/>
                </a:solidFill>
              </a:rPr>
              <a:t>Cena</a:t>
            </a:r>
            <a:r>
              <a:rPr lang="sl-SI" dirty="0" smtClean="0">
                <a:solidFill>
                  <a:srgbClr val="FFC000"/>
                </a:solidFill>
              </a:rPr>
              <a:t>: </a:t>
            </a:r>
            <a:r>
              <a:rPr lang="sl-SI" dirty="0" smtClean="0">
                <a:solidFill>
                  <a:srgbClr val="FFC000"/>
                </a:solidFill>
              </a:rPr>
              <a:t>75 </a:t>
            </a:r>
            <a:r>
              <a:rPr lang="sl-SI" dirty="0" smtClean="0">
                <a:solidFill>
                  <a:srgbClr val="FFC000"/>
                </a:solidFill>
              </a:rPr>
              <a:t>EUR (člani </a:t>
            </a:r>
            <a:r>
              <a:rPr lang="sl-SI" dirty="0" smtClean="0">
                <a:solidFill>
                  <a:srgbClr val="FFC000"/>
                </a:solidFill>
              </a:rPr>
              <a:t>60</a:t>
            </a:r>
            <a:r>
              <a:rPr lang="sl-SI" dirty="0" smtClean="0">
                <a:solidFill>
                  <a:srgbClr val="FFC000"/>
                </a:solidFill>
              </a:rPr>
              <a:t>).</a:t>
            </a:r>
          </a:p>
          <a:p>
            <a:r>
              <a:rPr lang="sl-SI" dirty="0" smtClean="0">
                <a:solidFill>
                  <a:srgbClr val="FFC000"/>
                </a:solidFill>
              </a:rPr>
              <a:t>Dodatne informacije: 031 738 532 (Alenka Verbuč) ali </a:t>
            </a:r>
            <a:r>
              <a:rPr lang="sl-SI" dirty="0" err="1" smtClean="0">
                <a:solidFill>
                  <a:srgbClr val="FFC000"/>
                </a:solidFill>
              </a:rPr>
              <a:t>alenka</a:t>
            </a:r>
            <a:r>
              <a:rPr lang="sl-SI" dirty="0" smtClean="0">
                <a:solidFill>
                  <a:srgbClr val="FFC000"/>
                </a:solidFill>
              </a:rPr>
              <a:t>.</a:t>
            </a:r>
            <a:r>
              <a:rPr lang="sl-SI" dirty="0" err="1" smtClean="0">
                <a:solidFill>
                  <a:srgbClr val="FFC000"/>
                </a:solidFill>
              </a:rPr>
              <a:t>verbuc</a:t>
            </a:r>
            <a:r>
              <a:rPr lang="sl-SI" dirty="0" smtClean="0">
                <a:solidFill>
                  <a:srgbClr val="FFC000"/>
                </a:solidFill>
              </a:rPr>
              <a:t>@</a:t>
            </a:r>
            <a:r>
              <a:rPr lang="sl-SI" dirty="0" err="1" smtClean="0">
                <a:solidFill>
                  <a:srgbClr val="FFC000"/>
                </a:solidFill>
              </a:rPr>
              <a:t>gmail</a:t>
            </a:r>
            <a:r>
              <a:rPr lang="sl-SI" dirty="0" smtClean="0">
                <a:solidFill>
                  <a:srgbClr val="FFC000"/>
                </a:solidFill>
              </a:rPr>
              <a:t>.</a:t>
            </a:r>
            <a:r>
              <a:rPr lang="sl-SI" dirty="0" err="1" smtClean="0">
                <a:solidFill>
                  <a:srgbClr val="FFC000"/>
                </a:solidFill>
              </a:rPr>
              <a:t>com</a:t>
            </a:r>
            <a:r>
              <a:rPr lang="sl-SI" dirty="0" smtClean="0">
                <a:solidFill>
                  <a:srgbClr val="FFC000"/>
                </a:solidFill>
              </a:rPr>
              <a:t>.</a:t>
            </a:r>
          </a:p>
          <a:p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272573" y="3695834"/>
            <a:ext cx="220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C000"/>
                </a:solidFill>
              </a:rPr>
              <a:t>Pričnite počitnice z zabavnim druženjem v naravi!</a:t>
            </a:r>
            <a:endParaRPr lang="sl-SI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</Words>
  <Application>Microsoft Office PowerPoint</Application>
  <PresentationFormat>Po meri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Taborjenje RSN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Taborjenje RSN</dc:title>
  <dc:creator>Alenka</dc:creator>
  <cp:lastModifiedBy>Zakrajsek</cp:lastModifiedBy>
  <cp:revision>16</cp:revision>
  <cp:lastPrinted>2015-06-15T20:35:16Z</cp:lastPrinted>
  <dcterms:created xsi:type="dcterms:W3CDTF">2014-05-24T11:38:16Z</dcterms:created>
  <dcterms:modified xsi:type="dcterms:W3CDTF">2016-06-03T13:12:30Z</dcterms:modified>
</cp:coreProperties>
</file>